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Montserrat" panose="020B0604020202020204" charset="0"/>
      <p:regular r:id="rId18"/>
      <p:bold r:id="rId19"/>
      <p:italic r:id="rId20"/>
      <p:boldItalic r:id="rId21"/>
    </p:embeddedFont>
    <p:embeddedFont>
      <p:font typeface="Merriweather" panose="020B0604020202020204" charset="0"/>
      <p:regular r:id="rId22"/>
      <p:bold r:id="rId23"/>
      <p:italic r:id="rId24"/>
      <p:boldItalic r:id="rId25"/>
    </p:embeddedFont>
    <p:embeddedFont>
      <p:font typeface="Lato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936247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665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d4f78c37f_0_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d4f78c37f_0_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34683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d4f78c37f_0_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d4f78c37f_0_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05976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d4f78c37f_0_6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d4f78c37f_0_6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12309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bd4f78c37f_0_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bd4f78c37f_0_6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57340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bd4f78c37f_0_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bd4f78c37f_0_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013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bd4f78c37f_0_7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bd4f78c37f_0_7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440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d4f78c37f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d4f78c37f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0602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d4f78c37f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d4f78c37f_0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1952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d4f78c37f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d4f78c37f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2248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d4f78c37f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d4f78c37f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7746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d4f78c37f_0_6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bd4f78c37f_0_6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9791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bd4f78c37f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bd4f78c37f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347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bd4f78c37f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bd4f78c37f_0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757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bd4f78c37f_0_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bd4f78c37f_0_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599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057300" y="1214050"/>
            <a:ext cx="5907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		VOILA</a:t>
            </a:r>
            <a:endParaRPr sz="3300"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2801050"/>
            <a:ext cx="3470700" cy="16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Presented By: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smtClean="0"/>
              <a:t>Alok Srivastava (191500001)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smtClean="0"/>
              <a:t>Astha Jaiswal (191500175)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 smtClean="0"/>
              <a:t>Ayushi Gupta (191500205)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>
            <a:spLocks noGrp="1"/>
          </p:cNvSpPr>
          <p:nvPr>
            <p:ph type="title"/>
          </p:nvPr>
        </p:nvSpPr>
        <p:spPr>
          <a:xfrm>
            <a:off x="2183825" y="393750"/>
            <a:ext cx="61527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3. </a:t>
            </a:r>
            <a:r>
              <a:rPr lang="en" sz="3000" b="1" dirty="0" smtClean="0"/>
              <a:t>HOME PAGE</a:t>
            </a:r>
            <a:endParaRPr sz="3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850" y="1307851"/>
            <a:ext cx="6869675" cy="35308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>
            <a:spLocks noGrp="1"/>
          </p:cNvSpPr>
          <p:nvPr>
            <p:ph type="title"/>
          </p:nvPr>
        </p:nvSpPr>
        <p:spPr>
          <a:xfrm>
            <a:off x="2198200" y="393750"/>
            <a:ext cx="61380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4. HOME </a:t>
            </a:r>
            <a:r>
              <a:rPr lang="en" sz="3000" b="1" dirty="0" smtClean="0"/>
              <a:t>PAGE - Cards</a:t>
            </a:r>
            <a:endParaRPr sz="3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1307851"/>
            <a:ext cx="6697899" cy="34927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>
            <a:spLocks noGrp="1"/>
          </p:cNvSpPr>
          <p:nvPr>
            <p:ph type="title"/>
          </p:nvPr>
        </p:nvSpPr>
        <p:spPr>
          <a:xfrm>
            <a:off x="2589550" y="393750"/>
            <a:ext cx="57468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/>
            <a:r>
              <a:rPr lang="en" sz="3000" b="1" dirty="0" smtClean="0"/>
              <a:t>4. HOME </a:t>
            </a:r>
            <a:r>
              <a:rPr lang="en" sz="3000" b="1" dirty="0"/>
              <a:t>PAGE </a:t>
            </a:r>
            <a:r>
              <a:rPr lang="en" sz="3000" b="1" dirty="0" smtClean="0"/>
              <a:t>- About Us</a:t>
            </a:r>
            <a:endParaRPr sz="3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74" y="1307849"/>
            <a:ext cx="6783775" cy="3407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>
            <a:spLocks noGrp="1"/>
          </p:cNvSpPr>
          <p:nvPr>
            <p:ph type="title"/>
          </p:nvPr>
        </p:nvSpPr>
        <p:spPr>
          <a:xfrm>
            <a:off x="1660800" y="393750"/>
            <a:ext cx="6675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lvl="0"/>
            <a:r>
              <a:rPr lang="en" sz="3000" b="1" dirty="0"/>
              <a:t>4. HOME PAGE </a:t>
            </a:r>
            <a:r>
              <a:rPr lang="en" sz="3000" b="1" dirty="0" smtClean="0"/>
              <a:t>– Icons / Testimonial</a:t>
            </a:r>
            <a:endParaRPr sz="3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800" y="1307850"/>
            <a:ext cx="6675900" cy="35210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>
            <a:spLocks noGrp="1"/>
          </p:cNvSpPr>
          <p:nvPr>
            <p:ph type="title"/>
          </p:nvPr>
        </p:nvSpPr>
        <p:spPr>
          <a:xfrm>
            <a:off x="1512075" y="393750"/>
            <a:ext cx="68244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/>
            <a:r>
              <a:rPr lang="en" sz="3000" b="1" dirty="0"/>
              <a:t>4. HOME PAGE – </a:t>
            </a:r>
            <a:r>
              <a:rPr lang="en" sz="3000" b="1" dirty="0" smtClean="0"/>
              <a:t>Footer</a:t>
            </a:r>
            <a:endParaRPr sz="3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075" y="1307849"/>
            <a:ext cx="6824400" cy="35213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>
            <a:spLocks noGrp="1"/>
          </p:cNvSpPr>
          <p:nvPr>
            <p:ph type="ctrTitle"/>
          </p:nvPr>
        </p:nvSpPr>
        <p:spPr>
          <a:xfrm>
            <a:off x="3537150" y="191765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 You!!!</a:t>
            </a:r>
            <a:endParaRPr sz="5000"/>
          </a:p>
        </p:txBody>
      </p:sp>
      <p:sp>
        <p:nvSpPr>
          <p:cNvPr id="218" name="Google Shape;218;p2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706450"/>
            <a:ext cx="7038900" cy="10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OUTLINE</a:t>
            </a:r>
            <a:endParaRPr sz="380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2069800"/>
            <a:ext cx="7038900" cy="15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About the Project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Objective 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Requirements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1800"/>
              <a:t>Snapshots from the website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656875"/>
            <a:ext cx="7038900" cy="9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ABOUT THE PROJECT</a:t>
            </a:r>
            <a:endParaRPr sz="3200"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883875"/>
            <a:ext cx="7038900" cy="25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lvl="0" indent="-342900">
              <a:buSzPts val="1800"/>
            </a:pPr>
            <a:r>
              <a:rPr lang="en" sz="1800" dirty="0"/>
              <a:t>Our full stack project </a:t>
            </a:r>
            <a:r>
              <a:rPr lang="en" sz="1800" dirty="0" smtClean="0"/>
              <a:t>“VOILA” </a:t>
            </a:r>
            <a:r>
              <a:rPr lang="en-US" sz="1600" dirty="0"/>
              <a:t>is an on-demand service platform. The platform helps customers book reliable and high quality services – beauty treatments, massages, haircuts, home-cleaning, appliance repair, vehicle repair, painting, carpenter, electrician, fitness and more – delivered by trained professionals conveniently at home. </a:t>
            </a:r>
            <a:endParaRPr sz="1800" dirty="0"/>
          </a:p>
          <a:p>
            <a:pPr lvl="0"/>
            <a:r>
              <a:rPr lang="en-US" sz="1600" dirty="0"/>
              <a:t>We gather information of skilled and experienced professionals providing various home services and are looking to list their services on the platform.</a:t>
            </a:r>
            <a:endParaRPr lang="en-IN" sz="1600" dirty="0"/>
          </a:p>
          <a:p>
            <a:pPr lvl="0"/>
            <a:r>
              <a:rPr lang="en-US" sz="1600" dirty="0" smtClean="0"/>
              <a:t>Our </a:t>
            </a:r>
            <a:r>
              <a:rPr lang="en-US" sz="1600" dirty="0"/>
              <a:t>match-making algorithm identifies professionals who are closest to the user’s requirements and available at the requested time and date.</a:t>
            </a:r>
            <a:endParaRPr lang="en-IN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297500" y="607300"/>
            <a:ext cx="7038900" cy="8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OBJECTIVE</a:t>
            </a:r>
            <a:endParaRPr sz="3200"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297500" y="1759950"/>
            <a:ext cx="7038900" cy="27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indent="-342900">
              <a:buSzPts val="1800"/>
            </a:pPr>
            <a:r>
              <a:rPr lang="en-US" sz="1800" dirty="0"/>
              <a:t>The primary objective of the Voila is delivering on-demand services at the door step in just one click</a:t>
            </a:r>
            <a:r>
              <a:rPr lang="en-US" sz="1800" dirty="0" smtClean="0"/>
              <a:t>. </a:t>
            </a:r>
            <a:r>
              <a:rPr lang="en-US" sz="1800" dirty="0"/>
              <a:t>To develop a platform that allows skilled and experienced professionals in their respective professions to connect with users looking for specific </a:t>
            </a:r>
            <a:r>
              <a:rPr lang="en-US" sz="1800" dirty="0" smtClean="0"/>
              <a:t>services.</a:t>
            </a:r>
            <a:endParaRPr sz="1800" dirty="0"/>
          </a:p>
          <a:p>
            <a:r>
              <a:rPr lang="en" sz="1800" dirty="0"/>
              <a:t> User friendliness: </a:t>
            </a:r>
            <a:r>
              <a:rPr lang="en" sz="1800" dirty="0" smtClean="0"/>
              <a:t> </a:t>
            </a:r>
            <a:r>
              <a:rPr lang="en-US" sz="1800" dirty="0" smtClean="0"/>
              <a:t>to </a:t>
            </a:r>
            <a:r>
              <a:rPr lang="en-US" sz="1800" dirty="0"/>
              <a:t>design an interactive User Interface for seeking home services on the go. </a:t>
            </a:r>
            <a:endParaRPr lang="en-IN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1297500" y="458575"/>
            <a:ext cx="7038900" cy="8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REQUIREMENTS</a:t>
            </a:r>
            <a:endParaRPr sz="3200"/>
          </a:p>
        </p:txBody>
      </p:sp>
      <p:sp>
        <p:nvSpPr>
          <p:cNvPr id="159" name="Google Shape;159;p17"/>
          <p:cNvSpPr txBox="1">
            <a:spLocks noGrp="1"/>
          </p:cNvSpPr>
          <p:nvPr>
            <p:ph type="body" idx="1"/>
          </p:nvPr>
        </p:nvSpPr>
        <p:spPr>
          <a:xfrm>
            <a:off x="1297500" y="1772350"/>
            <a:ext cx="7038900" cy="270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Software Specification Used:-</a:t>
            </a:r>
            <a:endParaRPr sz="2000" b="1" dirty="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➔"/>
            </a:pPr>
            <a:r>
              <a:rPr lang="en" sz="1600" dirty="0"/>
              <a:t>Technology Implemented: </a:t>
            </a:r>
            <a:r>
              <a:rPr lang="en" sz="1600" dirty="0" smtClean="0"/>
              <a:t>Full-Stack </a:t>
            </a:r>
            <a:r>
              <a:rPr lang="en" sz="1600" dirty="0"/>
              <a:t>Web Development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 dirty="0"/>
              <a:t>Languages/Technologies Used: </a:t>
            </a:r>
            <a:r>
              <a:rPr lang="en" sz="1600" dirty="0" smtClean="0"/>
              <a:t>Front-End Technologies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 dirty="0"/>
              <a:t>IDE Used: Visual Studio Code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" sz="1600" dirty="0"/>
              <a:t>Web Browser: Google </a:t>
            </a:r>
            <a:r>
              <a:rPr lang="en" sz="1600" dirty="0" smtClean="0"/>
              <a:t>Chrome, Brave</a:t>
            </a:r>
            <a:endParaRPr sz="16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>
            <a:spLocks noGrp="1"/>
          </p:cNvSpPr>
          <p:nvPr>
            <p:ph type="title"/>
          </p:nvPr>
        </p:nvSpPr>
        <p:spPr>
          <a:xfrm>
            <a:off x="1297500" y="1363325"/>
            <a:ext cx="7316400" cy="30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latin typeface="Lato"/>
                <a:ea typeface="Lato"/>
                <a:cs typeface="Lato"/>
                <a:sym typeface="Lato"/>
              </a:rPr>
              <a:t>Hardware Used:</a:t>
            </a:r>
            <a:endParaRPr sz="2100" b="1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➔"/>
            </a:pPr>
            <a:r>
              <a:rPr lang="en" sz="1700" dirty="0" smtClean="0">
                <a:latin typeface="Lato"/>
                <a:ea typeface="Lato"/>
                <a:cs typeface="Lato"/>
                <a:sym typeface="Lato"/>
              </a:rPr>
              <a:t>Operating </a:t>
            </a:r>
            <a:r>
              <a:rPr lang="en" sz="1700" dirty="0">
                <a:latin typeface="Lato"/>
                <a:ea typeface="Lato"/>
                <a:cs typeface="Lato"/>
                <a:sym typeface="Lato"/>
              </a:rPr>
              <a:t>System: Windows 10</a:t>
            </a:r>
            <a:endParaRPr sz="17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➔"/>
            </a:pPr>
            <a:r>
              <a:rPr lang="en" sz="1700" dirty="0">
                <a:latin typeface="Lato"/>
                <a:ea typeface="Lato"/>
                <a:cs typeface="Lato"/>
                <a:sym typeface="Lato"/>
              </a:rPr>
              <a:t>RAM: </a:t>
            </a:r>
            <a:r>
              <a:rPr lang="en" sz="1700" dirty="0" smtClean="0">
                <a:latin typeface="Lato"/>
                <a:ea typeface="Lato"/>
                <a:cs typeface="Lato"/>
                <a:sym typeface="Lato"/>
              </a:rPr>
              <a:t>2 </a:t>
            </a:r>
            <a:r>
              <a:rPr lang="en" sz="1700" dirty="0">
                <a:latin typeface="Lato"/>
                <a:ea typeface="Lato"/>
                <a:cs typeface="Lato"/>
                <a:sym typeface="Lato"/>
              </a:rPr>
              <a:t>GB </a:t>
            </a:r>
            <a:r>
              <a:rPr lang="en" sz="1700" dirty="0" smtClean="0">
                <a:latin typeface="Lato"/>
                <a:ea typeface="Lato"/>
                <a:cs typeface="Lato"/>
                <a:sym typeface="Lato"/>
              </a:rPr>
              <a:t>(Browser Supported)</a:t>
            </a:r>
            <a:endParaRPr sz="17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➔"/>
            </a:pPr>
            <a:r>
              <a:rPr lang="en" sz="1700" dirty="0">
                <a:latin typeface="Lato"/>
                <a:ea typeface="Lato"/>
                <a:cs typeface="Lato"/>
                <a:sym typeface="Lato"/>
              </a:rPr>
              <a:t>Hardware Devices: Computer System</a:t>
            </a:r>
            <a:endParaRPr sz="17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➔"/>
            </a:pPr>
            <a:r>
              <a:rPr lang="en" sz="1700" dirty="0">
                <a:latin typeface="Lato"/>
                <a:ea typeface="Lato"/>
                <a:cs typeface="Lato"/>
                <a:sym typeface="Lato"/>
              </a:rPr>
              <a:t>Hard Disk: 256 GB</a:t>
            </a:r>
            <a:endParaRPr sz="17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>
            <a:spLocks noGrp="1"/>
          </p:cNvSpPr>
          <p:nvPr>
            <p:ph type="title"/>
          </p:nvPr>
        </p:nvSpPr>
        <p:spPr>
          <a:xfrm>
            <a:off x="823850" y="731250"/>
            <a:ext cx="4587000" cy="216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Merriweather"/>
                <a:ea typeface="Merriweather"/>
                <a:cs typeface="Merriweather"/>
                <a:sym typeface="Merriweather"/>
              </a:rPr>
              <a:t>THIS IS HOW OUR WEBSITE LOOKS</a:t>
            </a:r>
            <a:endParaRPr sz="3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3817350" y="4313100"/>
            <a:ext cx="3457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Hope you will like it :)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title"/>
          </p:nvPr>
        </p:nvSpPr>
        <p:spPr>
          <a:xfrm>
            <a:off x="3060250" y="393750"/>
            <a:ext cx="52761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sz="3000" b="1" dirty="0" smtClean="0"/>
              <a:t>REGISTER</a:t>
            </a:r>
            <a:r>
              <a:rPr lang="en" sz="3000" b="1" dirty="0" smtClean="0"/>
              <a:t> </a:t>
            </a:r>
            <a:r>
              <a:rPr lang="en" sz="3000" b="1" dirty="0"/>
              <a:t>PAGE</a:t>
            </a:r>
            <a:endParaRPr sz="3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932" y="1307850"/>
            <a:ext cx="6714417" cy="3464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>
            <a:spLocks noGrp="1"/>
          </p:cNvSpPr>
          <p:nvPr>
            <p:ph type="title"/>
          </p:nvPr>
        </p:nvSpPr>
        <p:spPr>
          <a:xfrm>
            <a:off x="2112000" y="393750"/>
            <a:ext cx="62244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2. </a:t>
            </a:r>
            <a:r>
              <a:rPr lang="en" sz="3000" b="1" dirty="0" smtClean="0"/>
              <a:t>CLOUD SOLUTIONS </a:t>
            </a:r>
            <a:r>
              <a:rPr lang="en" sz="3000" b="1" dirty="0"/>
              <a:t>PAGE</a:t>
            </a:r>
            <a:endParaRPr sz="3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976" y="1307850"/>
            <a:ext cx="6851424" cy="35407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302</Words>
  <Application>Microsoft Office PowerPoint</Application>
  <PresentationFormat>On-screen Show (16:9)</PresentationFormat>
  <Paragraphs>39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Montserrat</vt:lpstr>
      <vt:lpstr>Merriweather</vt:lpstr>
      <vt:lpstr>Lato</vt:lpstr>
      <vt:lpstr>Focus</vt:lpstr>
      <vt:lpstr>  VOILA</vt:lpstr>
      <vt:lpstr>OUTLINE</vt:lpstr>
      <vt:lpstr>ABOUT THE PROJECT</vt:lpstr>
      <vt:lpstr>OBJECTIVE</vt:lpstr>
      <vt:lpstr>REQUIREMENTS</vt:lpstr>
      <vt:lpstr>Hardware Used: Operating System: Windows 10 RAM: 2 GB (Browser Supported) Hardware Devices: Computer System Hard Disk: 256 GB</vt:lpstr>
      <vt:lpstr>THIS IS HOW OUR WEBSITE LOOKS</vt:lpstr>
      <vt:lpstr>REGISTER PAGE</vt:lpstr>
      <vt:lpstr>2. CLOUD SOLUTIONS PAGE</vt:lpstr>
      <vt:lpstr>3. HOME PAGE</vt:lpstr>
      <vt:lpstr>4. HOME PAGE - Cards</vt:lpstr>
      <vt:lpstr>4. HOME PAGE - About Us</vt:lpstr>
      <vt:lpstr>4. HOME PAGE – Icons / Testimonial</vt:lpstr>
      <vt:lpstr>4. HOME PAGE – Footer</vt:lpstr>
      <vt:lpstr>Thank You!!!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VOILA</dc:title>
  <dc:creator>Alok Srivastava</dc:creator>
  <cp:lastModifiedBy>Dell</cp:lastModifiedBy>
  <cp:revision>3</cp:revision>
  <dcterms:modified xsi:type="dcterms:W3CDTF">2021-11-11T21:40:05Z</dcterms:modified>
</cp:coreProperties>
</file>